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theme/theme5.xml" ContentType="application/vnd.openxmlformats-officedocument.theme+xml"/>
  <Override PartName="/ppt/comments/modernComment_7FFFCA0A_E5DDC85E.xml" ContentType="application/vnd.ms-powerpoint.comments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  <p:sldMasterId id="2147483688" r:id="rId2"/>
    <p:sldMasterId id="2147483674" r:id="rId3"/>
    <p:sldMasterId id="2147483702" r:id="rId4"/>
  </p:sldMasterIdLst>
  <p:notesMasterIdLst>
    <p:notesMasterId r:id="rId13"/>
  </p:notesMasterIdLst>
  <p:sldIdLst>
    <p:sldId id="257" r:id="rId5"/>
    <p:sldId id="276" r:id="rId6"/>
    <p:sldId id="278" r:id="rId7"/>
    <p:sldId id="279" r:id="rId8"/>
    <p:sldId id="2147469834" r:id="rId9"/>
    <p:sldId id="2147469830" r:id="rId10"/>
    <p:sldId id="277" r:id="rId11"/>
    <p:sldId id="26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5A2482F-F186-D55E-9143-D56B4ACECE96}" name="Katie Savage" initials="KS" userId="S::katiesavage@microsoft.com::e196d8e6-f7d3-4a7d-b526-c2af9dfd5cf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107C0E-55B1-4B45-89FE-78E4948AD775}" v="1" dt="2020-11-09T17:23:56.2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96" y="1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7FFFCA0A_E5DDC85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E201747-F83D-4EC0-A852-98925CDA83E8}" authorId="{65A2482F-F186-D55E-9143-D56B4ACECE96}" created="2021-11-11T23:11:44.720">
    <pc:sldMkLst xmlns:pc="http://schemas.microsoft.com/office/powerpoint/2013/main/command">
      <pc:docMk/>
      <pc:sldMk cId="3856517214" sldId="2147469834"/>
    </pc:sldMkLst>
    <p188:txBody>
      <a:bodyPr/>
      <a:lstStyle/>
      <a:p>
        <a:r>
          <a:rPr lang="en-US"/>
          <a:t>this is a lot of text- are you thinking of spotlighting any of these?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/>
              <a:t>Now let’s talk about C#! From now on, we’ll release a new major version of C# every year along with each version of .NET. This allows us to ship small features more frequently, getting value to you faster.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/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/>
              <a:t>C# 10 has a strong focus on simplification. 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Global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usings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usings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that you write once and they apply to your whole project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Project types offer implicit </a:t>
            </a:r>
            <a:r>
              <a:rPr lang="en-US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usings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so you don’t need to type them anywhere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File-scoped namespaces apply to the whole file; no indentation needed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Records can now be structs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 can 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say 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that records are classes instead of leaving it implied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Lambdas that contain enough type information have their own types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4E7EBF-8FEE-4079-889B-EEE134D3083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8497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Master" Target="../slideMasters/slideMaster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2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2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91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49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44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7404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3337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4978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144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26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476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3693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06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69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814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6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41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395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02377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21394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782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99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315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422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11C-A8D4-6C4D-9BC8-64E48AD30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331764-D0FD-C041-9C7E-0E4A43C88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C7AB4-98BC-AF48-AFE6-8627194A5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E2CE4-748E-A04B-BB23-47BF9CF92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14B8D-DB37-EC43-BCFA-555B0216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0376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88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2AC60-9D74-8B41-930D-BB628CAAB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21E3F-34DB-7B4D-9244-CCADF2A1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B0466-2D9D-1140-B7F5-7E5C97FF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345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138E6A-F55F-9B41-BB5F-C47771404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FE18-73E8-D64A-AB50-97C717CC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D3D61-E3AB-0747-BB3D-CFD3451A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3250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1113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04193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52707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406822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853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DD0FB5-8750-2E43-A44E-E58883020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B610F-7B19-C746-9E0B-2E5B1ECA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F611-C530-CE49-B2FA-F7DB8E10B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33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36613-A664-FA43-A06B-0B7D89B88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30207-37C8-244F-BB68-9F8052354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8AD2-D0EA-8F4D-87DC-04542465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0970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604EC-890E-114F-B30A-63738A82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EA932-181E-D243-8AEB-86E683A0C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439FE-C77A-E345-AB8F-0CF0003F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08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39283-87BD-9944-A83A-B75EA042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46DFF-F0FE-C544-BB34-8F3B5EFEA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BAA5F-1E1E-0842-A6CF-0544FADA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rgbClr val="50E6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93247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gradFill>
                  <a:gsLst>
                    <a:gs pos="0">
                      <a:srgbClr val="002050"/>
                    </a:gs>
                    <a:gs pos="100000">
                      <a:srgbClr val="002050"/>
                    </a:gs>
                  </a:gsLst>
                  <a:lin ang="5400000" scaled="0"/>
                </a:gra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9CF02AA-2166-2947-AE4F-C1E42119F0B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/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2468625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_c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358A6850-D9C4-3746-B59F-1EB779D13A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63314"/>
            <a:ext cx="12192000" cy="7106479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CTA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0"/>
            <a:ext cx="5100917" cy="3261170"/>
          </a:xfrm>
        </p:spPr>
        <p:txBody>
          <a:bodyPr/>
          <a:lstStyle/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753371A-F22C-45AF-9D47-E1F0A4B46999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52884" y="2476900"/>
            <a:ext cx="5100918" cy="3261170"/>
          </a:xfrm>
        </p:spPr>
        <p:txBody>
          <a:bodyPr/>
          <a:lstStyle>
            <a:lvl1pPr marL="0" indent="0">
              <a:buNone/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CTA 1</a:t>
            </a:r>
          </a:p>
          <a:p>
            <a:pPr lvl="0"/>
            <a:r>
              <a:rPr lang="en-US" dirty="0"/>
              <a:t>CTA 2</a:t>
            </a:r>
          </a:p>
          <a:p>
            <a:pPr lvl="0"/>
            <a:r>
              <a:rPr lang="en-US" dirty="0"/>
              <a:t>CTA 3</a:t>
            </a:r>
          </a:p>
        </p:txBody>
      </p:sp>
    </p:spTree>
    <p:extLst>
      <p:ext uri="{BB962C8B-B14F-4D97-AF65-F5344CB8AC3E}">
        <p14:creationId xmlns:p14="http://schemas.microsoft.com/office/powerpoint/2010/main" val="71557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FCBBF-D6D0-BC4D-AB0A-B11358E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FDE89-536E-3147-B351-C6AFED60E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BF063-6C5B-EA48-8839-3A445E63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56624A-E4D8-624A-AF52-D5C15E20B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1B6B7-52EB-3046-BF6F-023178C75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AA532-BC67-8A4F-B223-0004D108E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7FEAFF-80BF-634D-9E1A-5557D42C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FEAE8-62E8-DF40-B793-395FF00D7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F6DF-02D9-A943-950B-0BE4E7CC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B57726-BA5E-6945-BEE4-78CB60358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27400-D089-7447-864B-77479EBD4214}" type="datetimeFigureOut">
              <a:rPr lang="en-US" smtClean="0"/>
              <a:t>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96361-B795-A142-932A-70BF9F3A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C45BF7-0A08-3040-A6B3-9DE010871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CE531-2FE7-1449-9EEA-A9728066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77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73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36106-03A4-5447-A2D8-4F4318C0F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002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7FFFCA0A_E5DDC85E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81361A8-31D3-8143-8F3F-AC906256F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710647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EB15B65-641B-B747-9ED0-F09D51A384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30059">
            <a:off x="8734126" y="3328313"/>
            <a:ext cx="3291797" cy="30128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FE8AF-C54E-8B47-969A-459B51106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 in C#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83A175-10B8-0B47-A3ED-FDEB68569C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/>
              <a:t>Your name&gt;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120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D8E6520-FB03-2A43-A2E7-56B03E0EF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8BC3169-262D-4352-AF1D-2FE7ECCFCCA7}"/>
              </a:ext>
            </a:extLst>
          </p:cNvPr>
          <p:cNvSpPr/>
          <p:nvPr/>
        </p:nvSpPr>
        <p:spPr>
          <a:xfrm rot="1325082">
            <a:off x="5126022" y="4847508"/>
            <a:ext cx="19399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C# 9.0</a:t>
            </a:r>
          </a:p>
        </p:txBody>
      </p:sp>
    </p:spTree>
    <p:extLst>
      <p:ext uri="{BB962C8B-B14F-4D97-AF65-F5344CB8AC3E}">
        <p14:creationId xmlns:p14="http://schemas.microsoft.com/office/powerpoint/2010/main" val="650461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4B370-FAC1-4B0F-943D-346AE1D93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Features in C# 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0BD41-65CD-43D3-B283-A7DE29B700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Top level statements</a:t>
            </a:r>
          </a:p>
          <a:p>
            <a:r>
              <a:rPr lang="en-US" dirty="0"/>
              <a:t>Init only setters</a:t>
            </a:r>
          </a:p>
          <a:p>
            <a:r>
              <a:rPr lang="en-US" dirty="0"/>
              <a:t>Records</a:t>
            </a:r>
          </a:p>
          <a:p>
            <a:r>
              <a:rPr lang="en-US" dirty="0"/>
              <a:t>Positional records</a:t>
            </a:r>
          </a:p>
          <a:p>
            <a:r>
              <a:rPr lang="en-US" dirty="0"/>
              <a:t>Pattern matching enhancements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8F08B4-4AF1-49F9-8E72-2217C80965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Static anonymous functions</a:t>
            </a:r>
          </a:p>
          <a:p>
            <a:r>
              <a:rPr lang="en-US" dirty="0"/>
              <a:t>Native sized integers</a:t>
            </a:r>
          </a:p>
          <a:p>
            <a:r>
              <a:rPr lang="en-US" dirty="0"/>
              <a:t>Function pointers</a:t>
            </a:r>
          </a:p>
          <a:p>
            <a:r>
              <a:rPr lang="en-US" dirty="0"/>
              <a:t>Target type new</a:t>
            </a:r>
          </a:p>
          <a:p>
            <a:r>
              <a:rPr lang="en-US" dirty="0"/>
              <a:t>Covariant return types</a:t>
            </a:r>
          </a:p>
          <a:p>
            <a:r>
              <a:rPr lang="en-US" dirty="0"/>
              <a:t>Extension </a:t>
            </a:r>
            <a:r>
              <a:rPr lang="en-US" dirty="0" err="1"/>
              <a:t>GetEnumerator</a:t>
            </a:r>
            <a:endParaRPr lang="en-US" dirty="0"/>
          </a:p>
          <a:p>
            <a:r>
              <a:rPr lang="en-US" dirty="0"/>
              <a:t>Lambda discard parameters</a:t>
            </a:r>
          </a:p>
          <a:p>
            <a:r>
              <a:rPr lang="en-US" dirty="0"/>
              <a:t>Attributes on local functions</a:t>
            </a:r>
          </a:p>
          <a:p>
            <a:r>
              <a:rPr lang="en-US" dirty="0"/>
              <a:t>Function Pointers</a:t>
            </a:r>
          </a:p>
          <a:p>
            <a:r>
              <a:rPr lang="en-US" dirty="0" err="1"/>
              <a:t>Supress</a:t>
            </a:r>
            <a:r>
              <a:rPr lang="en-US" dirty="0"/>
              <a:t> </a:t>
            </a:r>
            <a:r>
              <a:rPr lang="en-US" dirty="0" err="1"/>
              <a:t>localsinit</a:t>
            </a:r>
            <a:endParaRPr lang="en-US" dirty="0"/>
          </a:p>
          <a:p>
            <a:r>
              <a:rPr lang="en-US" dirty="0"/>
              <a:t>Partial method features</a:t>
            </a:r>
          </a:p>
          <a:p>
            <a:r>
              <a:rPr lang="en-US" dirty="0"/>
              <a:t>Module initializers</a:t>
            </a:r>
          </a:p>
        </p:txBody>
      </p:sp>
    </p:spTree>
    <p:extLst>
      <p:ext uri="{BB962C8B-B14F-4D97-AF65-F5344CB8AC3E}">
        <p14:creationId xmlns:p14="http://schemas.microsoft.com/office/powerpoint/2010/main" val="903924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4B370-FAC1-4B0F-943D-346AE1D93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Features in C# 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0BD41-65CD-43D3-B283-A7DE29B700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Top level statements</a:t>
            </a:r>
          </a:p>
          <a:p>
            <a:r>
              <a:rPr lang="en-US" dirty="0"/>
              <a:t>Init only setters</a:t>
            </a:r>
          </a:p>
          <a:p>
            <a:r>
              <a:rPr lang="en-US" dirty="0"/>
              <a:t>Records</a:t>
            </a:r>
          </a:p>
          <a:p>
            <a:r>
              <a:rPr lang="en-US" dirty="0"/>
              <a:t>Positional records</a:t>
            </a:r>
          </a:p>
          <a:p>
            <a:r>
              <a:rPr lang="en-US" dirty="0"/>
              <a:t>Pattern matching enhancements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8F08B4-4AF1-49F9-8E72-2217C80965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Static anonymous functions</a:t>
            </a:r>
          </a:p>
          <a:p>
            <a:r>
              <a:rPr lang="en-US" dirty="0"/>
              <a:t>Native sized integers</a:t>
            </a:r>
          </a:p>
          <a:p>
            <a:r>
              <a:rPr lang="en-US" dirty="0"/>
              <a:t>Function pointers</a:t>
            </a:r>
          </a:p>
          <a:p>
            <a:r>
              <a:rPr lang="en-US" dirty="0"/>
              <a:t>Target type new</a:t>
            </a:r>
          </a:p>
          <a:p>
            <a:r>
              <a:rPr lang="en-US" dirty="0"/>
              <a:t>Covariant return types</a:t>
            </a:r>
          </a:p>
          <a:p>
            <a:r>
              <a:rPr lang="en-US" dirty="0"/>
              <a:t>Extension </a:t>
            </a:r>
            <a:r>
              <a:rPr lang="en-US" dirty="0" err="1"/>
              <a:t>GetEnumerator</a:t>
            </a:r>
            <a:endParaRPr lang="en-US" dirty="0"/>
          </a:p>
          <a:p>
            <a:r>
              <a:rPr lang="en-US" dirty="0"/>
              <a:t>Lambda discard parameters</a:t>
            </a:r>
          </a:p>
          <a:p>
            <a:r>
              <a:rPr lang="en-US" dirty="0"/>
              <a:t>Attributes on local functions</a:t>
            </a:r>
          </a:p>
          <a:p>
            <a:r>
              <a:rPr lang="en-US" dirty="0"/>
              <a:t>Function Pointers</a:t>
            </a:r>
          </a:p>
          <a:p>
            <a:r>
              <a:rPr lang="en-US" dirty="0" err="1"/>
              <a:t>Supress</a:t>
            </a:r>
            <a:r>
              <a:rPr lang="en-US" dirty="0"/>
              <a:t> </a:t>
            </a:r>
            <a:r>
              <a:rPr lang="en-US" dirty="0" err="1"/>
              <a:t>localsinit</a:t>
            </a:r>
            <a:endParaRPr lang="en-US" dirty="0"/>
          </a:p>
          <a:p>
            <a:r>
              <a:rPr lang="en-US" dirty="0"/>
              <a:t>Partial method features</a:t>
            </a:r>
          </a:p>
          <a:p>
            <a:r>
              <a:rPr lang="en-US" dirty="0"/>
              <a:t>Module initializers</a:t>
            </a:r>
          </a:p>
        </p:txBody>
      </p:sp>
    </p:spTree>
    <p:extLst>
      <p:ext uri="{BB962C8B-B14F-4D97-AF65-F5344CB8AC3E}">
        <p14:creationId xmlns:p14="http://schemas.microsoft.com/office/powerpoint/2010/main" val="510048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836516-86C6-4B11-A65B-66BE76D2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C# 10 Features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A94F7F-93BF-41F3-99CC-A011B0FCC1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117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Record structs</a:t>
            </a:r>
          </a:p>
          <a:p>
            <a:r>
              <a:rPr lang="en-US" sz="2000" dirty="0"/>
              <a:t>Improvements of structure types</a:t>
            </a:r>
          </a:p>
          <a:p>
            <a:r>
              <a:rPr lang="en-US" sz="2000" dirty="0"/>
              <a:t>Interpolated string handlers</a:t>
            </a:r>
          </a:p>
          <a:p>
            <a:r>
              <a:rPr lang="en-US" sz="2000" dirty="0"/>
              <a:t>global using directives</a:t>
            </a:r>
          </a:p>
          <a:p>
            <a:r>
              <a:rPr lang="en-US" sz="2000" dirty="0"/>
              <a:t>File-scoped namespace declaration</a:t>
            </a:r>
          </a:p>
          <a:p>
            <a:r>
              <a:rPr lang="en-US" sz="2000" dirty="0"/>
              <a:t>Extended property patterns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3BF3C0A-82BC-4C57-A984-5C6BD88A6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2000" y="1825625"/>
            <a:ext cx="61595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Improvements on lambda expressions</a:t>
            </a:r>
          </a:p>
          <a:p>
            <a:r>
              <a:rPr lang="en-US" sz="2000" dirty="0"/>
              <a:t>Allow const interpolated strings</a:t>
            </a:r>
          </a:p>
          <a:p>
            <a:r>
              <a:rPr lang="en-US" sz="2000" dirty="0"/>
              <a:t>Record types can seal </a:t>
            </a:r>
            <a:r>
              <a:rPr lang="en-US" sz="2000" dirty="0" err="1"/>
              <a:t>ToString</a:t>
            </a:r>
            <a:r>
              <a:rPr lang="en-US" sz="2000" dirty="0"/>
              <a:t>()</a:t>
            </a:r>
          </a:p>
          <a:p>
            <a:r>
              <a:rPr lang="en-US" sz="2000" dirty="0"/>
              <a:t>Improved definite assignment</a:t>
            </a:r>
          </a:p>
          <a:p>
            <a:r>
              <a:rPr lang="en-US" sz="2000" dirty="0"/>
              <a:t>Allow both assignment and declaration in the same deconstruction</a:t>
            </a:r>
          </a:p>
          <a:p>
            <a:r>
              <a:rPr lang="en-US" sz="2000" dirty="0"/>
              <a:t>Allow </a:t>
            </a:r>
            <a:r>
              <a:rPr lang="en-US" sz="2000" dirty="0" err="1"/>
              <a:t>AsyncMethodBuilder</a:t>
            </a:r>
            <a:r>
              <a:rPr lang="en-US" sz="2000" dirty="0"/>
              <a:t> attribute on methods</a:t>
            </a:r>
          </a:p>
          <a:p>
            <a:r>
              <a:rPr lang="en-US" sz="2000" dirty="0" err="1"/>
              <a:t>CallerArgumentExpression</a:t>
            </a:r>
            <a:r>
              <a:rPr lang="en-US" sz="2000" dirty="0"/>
              <a:t> attribute</a:t>
            </a:r>
          </a:p>
          <a:p>
            <a:r>
              <a:rPr lang="en-US" sz="2000" dirty="0"/>
              <a:t>Enhanced #line pragma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5651721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C376708-27FB-47AF-ABE1-2D622AC8E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 your code with C# 10</a:t>
            </a:r>
            <a:endParaRPr lang="en-US" sz="36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A87EAE-BDE4-40EA-92BF-FE5023AE8F49}"/>
              </a:ext>
            </a:extLst>
          </p:cNvPr>
          <p:cNvSpPr txBox="1"/>
          <p:nvPr/>
        </p:nvSpPr>
        <p:spPr>
          <a:xfrm>
            <a:off x="838200" y="1859339"/>
            <a:ext cx="965801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global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using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Model; 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// Global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usings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 apply to entire project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 panose="020B0609020204030204" pitchFamily="49" charset="0"/>
              <a:ea typeface="Calibri" panose="020F0502020204030204" pitchFamily="34" charset="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// using System;     // Implicit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usings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 for each project type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 panose="020B0609020204030204" pitchFamily="49" charset="0"/>
              <a:ea typeface="Calibri" panose="020F0502020204030204" pitchFamily="34" charset="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namespace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Model;   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// File-scope namespace, no indentation needed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// Records can be structs as well as classes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 panose="020B0609020204030204" pitchFamily="49" charset="0"/>
              <a:ea typeface="Calibri" panose="020F0502020204030204" pitchFamily="34" charset="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ublic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record struct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Order(Customer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Customer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Kind,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ublic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record class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Customer(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Name,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Address);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// Lambdas have types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nsolas" panose="020B0609020204030204" pitchFamily="49" charset="0"/>
              <a:ea typeface="Calibri" panose="020F0502020204030204" pitchFamily="34" charset="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var parse = 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s) =&gt;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int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.Parse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(s);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//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Func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onsolas" panose="020B0609020204030204" pitchFamily="49" charset="0"/>
                <a:ea typeface="Calibri" panose="020F0502020204030204" pitchFamily="34" charset="0"/>
                <a:cs typeface="+mn-cs"/>
              </a:rPr>
              <a:t>&lt;string, int&gt;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719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7463-E9DD-4043-8D08-F084C65C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get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5E0A2-E950-4381-914D-D3D6D9E81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.NET SDK</a:t>
            </a:r>
          </a:p>
          <a:p>
            <a:pPr lvl="1"/>
            <a:r>
              <a:rPr lang="en-US" dirty="0"/>
              <a:t>https://dotnet.Microsoft.com/download</a:t>
            </a:r>
          </a:p>
          <a:p>
            <a:r>
              <a:rPr lang="en-US" dirty="0"/>
              <a:t>Visual Studio</a:t>
            </a:r>
          </a:p>
          <a:p>
            <a:pPr lvl="1"/>
            <a:r>
              <a:rPr lang="en-US" dirty="0"/>
              <a:t>https://visualstudio.microsoft.com/downloads</a:t>
            </a:r>
          </a:p>
          <a:p>
            <a:r>
              <a:rPr lang="en-US" dirty="0"/>
              <a:t>Learn more: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https://docs.microsoft.com/dotnet/csharp/whats-new/csharp-9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https://docs.microsoft.com/dotnet/csharp/whats-new/csharp-10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27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FE3FC-D1E2-764E-8278-BB3778028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 for joining!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FC28D-518A-BF48-8B64-C8BF638EE0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2F3B251-7903-A84E-ADBD-87B131AF9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950" y="3803650"/>
            <a:ext cx="21209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21705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457</Words>
  <Application>Microsoft Office PowerPoint</Application>
  <PresentationFormat>Widescreen</PresentationFormat>
  <Paragraphs>85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Calibri Light</vt:lpstr>
      <vt:lpstr>Arial</vt:lpstr>
      <vt:lpstr>Calibri</vt:lpstr>
      <vt:lpstr>Consolas</vt:lpstr>
      <vt:lpstr>Open Sans</vt:lpstr>
      <vt:lpstr>Symbol</vt:lpstr>
      <vt:lpstr>1_Office Theme</vt:lpstr>
      <vt:lpstr>3_Office Theme</vt:lpstr>
      <vt:lpstr>2_Office Theme</vt:lpstr>
      <vt:lpstr>5_Office Theme</vt:lpstr>
      <vt:lpstr>What’s New in C#</vt:lpstr>
      <vt:lpstr>PowerPoint Presentation</vt:lpstr>
      <vt:lpstr>New Features in C# 9</vt:lpstr>
      <vt:lpstr>New Features in C# 10</vt:lpstr>
      <vt:lpstr>New C# 10 Features</vt:lpstr>
      <vt:lpstr>Simplify your code with C# 10</vt:lpstr>
      <vt:lpstr>Go get it</vt:lpstr>
      <vt:lpstr>Thanks for joining!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Kaitlin Wilkinson</dc:creator>
  <cp:lastModifiedBy>James Montemagno</cp:lastModifiedBy>
  <cp:revision>12</cp:revision>
  <dcterms:created xsi:type="dcterms:W3CDTF">2020-08-18T20:47:27Z</dcterms:created>
  <dcterms:modified xsi:type="dcterms:W3CDTF">2022-02-03T18:46:49Z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